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handoutMasterIdLst>
    <p:handoutMasterId r:id="rId24"/>
  </p:handoutMasterIdLst>
  <p:sldIdLst>
    <p:sldId id="289" r:id="rId5"/>
    <p:sldId id="306" r:id="rId6"/>
    <p:sldId id="297" r:id="rId7"/>
    <p:sldId id="303" r:id="rId8"/>
    <p:sldId id="299" r:id="rId9"/>
    <p:sldId id="305" r:id="rId10"/>
    <p:sldId id="302" r:id="rId11"/>
    <p:sldId id="301" r:id="rId12"/>
    <p:sldId id="304" r:id="rId13"/>
    <p:sldId id="307" r:id="rId14"/>
    <p:sldId id="308" r:id="rId15"/>
    <p:sldId id="300" r:id="rId16"/>
    <p:sldId id="310" r:id="rId17"/>
    <p:sldId id="309" r:id="rId18"/>
    <p:sldId id="311" r:id="rId19"/>
    <p:sldId id="312" r:id="rId20"/>
    <p:sldId id="315" r:id="rId21"/>
    <p:sldId id="313" r:id="rId22"/>
    <p:sldId id="314" r:id="rId2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80" autoAdjust="0"/>
    <p:restoredTop sz="94703" autoAdjust="0"/>
  </p:normalViewPr>
  <p:slideViewPr>
    <p:cSldViewPr snapToGrid="0">
      <p:cViewPr varScale="1">
        <p:scale>
          <a:sx n="61" d="100"/>
          <a:sy n="61" d="100"/>
        </p:scale>
        <p:origin x="90" y="354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BD71F52-D54A-4BA5-9837-F81386BC7B74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B7E169E-22A6-44FA-A47F-30A536AAC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89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xmlns="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xmlns="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xmlns="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xmlns="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xmlns="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xmlns="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xmlns="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xmlns="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xmlns="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xmlns="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xmlns="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xmlns="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xmlns="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close up of clock">
            <a:extLst>
              <a:ext uri="{FF2B5EF4-FFF2-40B4-BE49-F238E27FC236}">
                <a16:creationId xmlns:a16="http://schemas.microsoft.com/office/drawing/2014/main" xmlns="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girl with headphones, backpack, and stack of binders/books">
            <a:extLst>
              <a:ext uri="{FF2B5EF4-FFF2-40B4-BE49-F238E27FC236}">
                <a16:creationId xmlns:a16="http://schemas.microsoft.com/office/drawing/2014/main" xmlns="" id="{68B6FFC1-6A21-4DAC-82BC-F2966925C1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grpSp>
        <p:nvGrpSpPr>
          <p:cNvPr id="9" name="Group 8" descr="decorative element">
            <a:extLst>
              <a:ext uri="{FF2B5EF4-FFF2-40B4-BE49-F238E27FC236}">
                <a16:creationId xmlns:a16="http://schemas.microsoft.com/office/drawing/2014/main" xmlns="" id="{E7969C14-1078-4610-9BC5-74119C9B87BE}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xmlns="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6340428" cy="822960"/>
          </a:xfrm>
        </p:spPr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</a:rPr>
              <a:t>Vocabulary Quiz </a:t>
            </a:r>
            <a:r>
              <a:rPr lang="en-GB" sz="3200" dirty="0" smtClean="0">
                <a:solidFill>
                  <a:schemeClr val="bg1"/>
                </a:solidFill>
              </a:rPr>
              <a:t>4 </a:t>
            </a:r>
            <a:r>
              <a:rPr lang="en-GB" sz="3200" dirty="0" smtClean="0">
                <a:solidFill>
                  <a:schemeClr val="bg1"/>
                </a:solidFill>
              </a:rPr>
              <a:t>– Words </a:t>
            </a:r>
            <a:r>
              <a:rPr lang="en-GB" sz="3200" dirty="0" smtClean="0">
                <a:solidFill>
                  <a:schemeClr val="bg1"/>
                </a:solidFill>
              </a:rPr>
              <a:t>1-18</a:t>
            </a:r>
            <a:r>
              <a:rPr lang="en-GB" sz="3200" dirty="0">
                <a:solidFill>
                  <a:schemeClr val="bg1"/>
                </a:solidFill>
              </a:rPr>
              <a:t/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>				</a:t>
            </a:r>
            <a:r>
              <a:rPr lang="en-GB" sz="4000" dirty="0" smtClean="0">
                <a:solidFill>
                  <a:schemeClr val="bg1"/>
                </a:solidFill>
              </a:rPr>
              <a:t>Level 2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1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4118" y="3799491"/>
            <a:ext cx="4343400" cy="3058509"/>
          </a:xfrm>
        </p:spPr>
        <p:txBody>
          <a:bodyPr>
            <a:noAutofit/>
          </a:bodyPr>
          <a:lstStyle/>
          <a:p>
            <a:r>
              <a:rPr lang="en-US" sz="6000" dirty="0"/>
              <a:t>A large </a:t>
            </a:r>
            <a:r>
              <a:rPr lang="en-US" sz="6000" dirty="0" smtClean="0"/>
              <a:t>___________ </a:t>
            </a:r>
            <a:r>
              <a:rPr lang="en-US" sz="6000" dirty="0"/>
              <a:t>had gathered to hear the President speak.</a:t>
            </a:r>
            <a:endParaRPr lang="en-US" sz="6000" dirty="0"/>
          </a:p>
        </p:txBody>
      </p:sp>
      <p:pic>
        <p:nvPicPr>
          <p:cNvPr id="5" name="Picture Placeholder 4" descr="Image result for crowd listening to the president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9" r="1186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8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8712" y="2802542"/>
            <a:ext cx="4343400" cy="3058509"/>
          </a:xfrm>
        </p:spPr>
        <p:txBody>
          <a:bodyPr>
            <a:noAutofit/>
          </a:bodyPr>
          <a:lstStyle/>
          <a:p>
            <a:r>
              <a:rPr lang="en-US" sz="6000" dirty="0"/>
              <a:t>My </a:t>
            </a:r>
            <a:r>
              <a:rPr lang="en-US" sz="6000" dirty="0" smtClean="0"/>
              <a:t>________ </a:t>
            </a:r>
            <a:r>
              <a:rPr lang="en-US" sz="6000" dirty="0"/>
              <a:t>job would be to work for Apple as an IT engineer!</a:t>
            </a:r>
            <a:endParaRPr lang="en-US" sz="6000" dirty="0"/>
          </a:p>
        </p:txBody>
      </p:sp>
      <p:pic>
        <p:nvPicPr>
          <p:cNvPr id="8194" name="Picture 2" descr="Image result for it engineer at appl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r="7900"/>
          <a:stretch>
            <a:fillRect/>
          </a:stretch>
        </p:blipFill>
        <p:spPr bwMode="auto">
          <a:xfrm>
            <a:off x="5482733" y="457201"/>
            <a:ext cx="617220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1416" y="2364828"/>
            <a:ext cx="4343400" cy="3058509"/>
          </a:xfrm>
        </p:spPr>
        <p:txBody>
          <a:bodyPr>
            <a:noAutofit/>
          </a:bodyPr>
          <a:lstStyle/>
          <a:p>
            <a:r>
              <a:rPr lang="en-US" sz="6000" dirty="0"/>
              <a:t>By </a:t>
            </a:r>
            <a:r>
              <a:rPr lang="en-US" sz="6000" dirty="0" smtClean="0"/>
              <a:t>nine </a:t>
            </a:r>
            <a:r>
              <a:rPr lang="en-US" sz="6000" dirty="0"/>
              <a:t>o’clock, </a:t>
            </a:r>
            <a:r>
              <a:rPr lang="en-US" sz="6000" dirty="0" smtClean="0"/>
              <a:t>___________ </a:t>
            </a:r>
            <a:r>
              <a:rPr lang="en-US" sz="6000" dirty="0"/>
              <a:t>everybody had arrived.</a:t>
            </a:r>
            <a:endParaRPr lang="en-US" sz="6000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Image result for one seat emp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52" y="1801210"/>
            <a:ext cx="6439336" cy="36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7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7181" y="1125374"/>
            <a:ext cx="4343400" cy="3058509"/>
          </a:xfrm>
        </p:spPr>
        <p:txBody>
          <a:bodyPr>
            <a:noAutofit/>
          </a:bodyPr>
          <a:lstStyle/>
          <a:p>
            <a:r>
              <a:rPr lang="en-US" sz="6000" dirty="0"/>
              <a:t>Have you ________ been to Japan?</a:t>
            </a:r>
            <a:endParaRPr lang="en-US" sz="6000" dirty="0"/>
          </a:p>
        </p:txBody>
      </p:sp>
      <p:pic>
        <p:nvPicPr>
          <p:cNvPr id="10242" name="Picture 2" descr="Image result for japa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r="11927"/>
          <a:stretch>
            <a:fillRect/>
          </a:stretch>
        </p:blipFill>
        <p:spPr bwMode="auto">
          <a:xfrm>
            <a:off x="5120126" y="867104"/>
            <a:ext cx="617220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1416" y="2802542"/>
            <a:ext cx="4343400" cy="3058509"/>
          </a:xfrm>
        </p:spPr>
        <p:txBody>
          <a:bodyPr>
            <a:noAutofit/>
          </a:bodyPr>
          <a:lstStyle/>
          <a:p>
            <a:r>
              <a:rPr lang="en-US" sz="6000" dirty="0"/>
              <a:t>I’ll wait for you at the ___________ of the mall at 6 o’clock.</a:t>
            </a:r>
            <a:endParaRPr lang="en-US" sz="6000" dirty="0"/>
          </a:p>
        </p:txBody>
      </p:sp>
      <p:pic>
        <p:nvPicPr>
          <p:cNvPr id="9218" name="Picture 2" descr="Image result for mall entrance dubai mal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7" r="12017"/>
          <a:stretch>
            <a:fillRect/>
          </a:stretch>
        </p:blipFill>
        <p:spPr bwMode="auto">
          <a:xfrm>
            <a:off x="5198954" y="457201"/>
            <a:ext cx="617220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8353" y="3159126"/>
            <a:ext cx="4343400" cy="3058509"/>
          </a:xfrm>
        </p:spPr>
        <p:txBody>
          <a:bodyPr>
            <a:noAutofit/>
          </a:bodyPr>
          <a:lstStyle/>
          <a:p>
            <a:r>
              <a:rPr lang="en-US" sz="6000" dirty="0"/>
              <a:t>He is very ________. He can run a marathon (42 km) in less than three hours.</a:t>
            </a:r>
            <a:endParaRPr lang="en-US" sz="6000" dirty="0"/>
          </a:p>
        </p:txBody>
      </p:sp>
      <p:pic>
        <p:nvPicPr>
          <p:cNvPr id="11266" name="Picture 2" descr="Image result for marathon runner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5" r="1784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9885" y="3647857"/>
            <a:ext cx="6002446" cy="3058509"/>
          </a:xfrm>
        </p:spPr>
        <p:txBody>
          <a:bodyPr>
            <a:noAutofit/>
          </a:bodyPr>
          <a:lstStyle/>
          <a:p>
            <a:r>
              <a:rPr lang="en-US" sz="6000" dirty="0"/>
              <a:t>When you serve food to customers at McDonald’s, you should wear ___________ to make sure the food stays clean.</a:t>
            </a:r>
            <a:endParaRPr lang="en-US" sz="6000" dirty="0"/>
          </a:p>
        </p:txBody>
      </p:sp>
      <p:pic>
        <p:nvPicPr>
          <p:cNvPr id="12290" name="Picture 2" descr="Image result for serving food with glove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4" b="6224"/>
          <a:stretch>
            <a:fillRect/>
          </a:stretch>
        </p:blipFill>
        <p:spPr bwMode="auto">
          <a:xfrm>
            <a:off x="6432331" y="1417037"/>
            <a:ext cx="5096021" cy="446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8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7540" y="2175642"/>
            <a:ext cx="5024985" cy="3058509"/>
          </a:xfrm>
        </p:spPr>
        <p:txBody>
          <a:bodyPr>
            <a:noAutofit/>
          </a:bodyPr>
          <a:lstStyle/>
          <a:p>
            <a:r>
              <a:rPr lang="en-US" sz="6000" dirty="0"/>
              <a:t>You need at </a:t>
            </a:r>
            <a:r>
              <a:rPr lang="en-US" sz="6000" dirty="0" smtClean="0"/>
              <a:t>____________ </a:t>
            </a:r>
            <a:r>
              <a:rPr lang="en-US" sz="6000" dirty="0"/>
              <a:t>60% in the exam to pass.</a:t>
            </a:r>
            <a:endParaRPr lang="en-US" sz="6000" dirty="0"/>
          </a:p>
        </p:txBody>
      </p:sp>
      <p:pic>
        <p:nvPicPr>
          <p:cNvPr id="3074" name="Picture 2" descr="Image result for pass exa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r="11927"/>
          <a:stretch>
            <a:fillRect/>
          </a:stretch>
        </p:blipFill>
        <p:spPr bwMode="auto">
          <a:xfrm>
            <a:off x="5845340" y="246227"/>
            <a:ext cx="617220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7994" y="3584795"/>
            <a:ext cx="4343400" cy="3058509"/>
          </a:xfrm>
        </p:spPr>
        <p:txBody>
          <a:bodyPr>
            <a:noAutofit/>
          </a:bodyPr>
          <a:lstStyle/>
          <a:p>
            <a:r>
              <a:rPr lang="en-US" sz="6000" dirty="0"/>
              <a:t>What’s your _________ in life? Mine is to get a well-paying job with a large company.</a:t>
            </a:r>
            <a:endParaRPr lang="en-US" sz="6000" dirty="0"/>
          </a:p>
        </p:txBody>
      </p:sp>
      <p:pic>
        <p:nvPicPr>
          <p:cNvPr id="13316" name="Picture 4" descr="Image result for dreaming of future job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9" b="905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65455" y="4382814"/>
            <a:ext cx="10479855" cy="2323553"/>
          </a:xfrm>
        </p:spPr>
        <p:txBody>
          <a:bodyPr>
            <a:noAutofit/>
          </a:bodyPr>
          <a:lstStyle/>
          <a:p>
            <a:r>
              <a:rPr lang="en-US" sz="6000" dirty="0"/>
              <a:t>What is the difference between a ____________ and a mountain? It’s not as high, I think.</a:t>
            </a:r>
            <a:endParaRPr lang="en-US" sz="6000" dirty="0"/>
          </a:p>
        </p:txBody>
      </p:sp>
      <p:pic>
        <p:nvPicPr>
          <p:cNvPr id="1028" name="Picture 4" descr="Image result for hill and moun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070" y="261884"/>
            <a:ext cx="8409180" cy="301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8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5650" y="3326525"/>
            <a:ext cx="4343400" cy="3058509"/>
          </a:xfrm>
        </p:spPr>
        <p:txBody>
          <a:bodyPr>
            <a:noAutofit/>
          </a:bodyPr>
          <a:lstStyle/>
          <a:p>
            <a:r>
              <a:rPr lang="en-US" sz="6000" dirty="0"/>
              <a:t>Could you </a:t>
            </a:r>
            <a:r>
              <a:rPr lang="en-US" sz="6000" dirty="0" smtClean="0"/>
              <a:t>___________ </a:t>
            </a:r>
            <a:r>
              <a:rPr lang="en-US" sz="6000" dirty="0"/>
              <a:t>the food and put it in the fridge?</a:t>
            </a:r>
            <a:endParaRPr lang="en-US" sz="6000" dirty="0"/>
          </a:p>
        </p:txBody>
      </p:sp>
      <p:pic>
        <p:nvPicPr>
          <p:cNvPr id="7170" name="Picture 2" descr="Image result for food in tupperwar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4" b="62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6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63" y="457201"/>
            <a:ext cx="5135344" cy="5403851"/>
          </a:xfrm>
        </p:spPr>
        <p:txBody>
          <a:bodyPr>
            <a:noAutofit/>
          </a:bodyPr>
          <a:lstStyle/>
          <a:p>
            <a:r>
              <a:rPr lang="en-US" sz="6000" dirty="0"/>
              <a:t>There has been a car </a:t>
            </a:r>
            <a:r>
              <a:rPr lang="en-US" sz="6000" dirty="0" smtClean="0"/>
              <a:t>________ </a:t>
            </a:r>
            <a:r>
              <a:rPr lang="en-US" sz="6000" dirty="0"/>
              <a:t>on the motorway, but no-one was injured.</a:t>
            </a:r>
            <a:endParaRPr lang="en-US" sz="6000" dirty="0"/>
          </a:p>
        </p:txBody>
      </p:sp>
      <p:pic>
        <p:nvPicPr>
          <p:cNvPr id="6" name="Picture Placeholder 5" descr="Related image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r="7168"/>
          <a:stretch>
            <a:fillRect/>
          </a:stretch>
        </p:blipFill>
        <p:spPr bwMode="auto">
          <a:xfrm>
            <a:off x="5391807" y="882870"/>
            <a:ext cx="6172200" cy="540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0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2589" y="2538249"/>
            <a:ext cx="4343400" cy="3058509"/>
          </a:xfrm>
        </p:spPr>
        <p:txBody>
          <a:bodyPr>
            <a:noAutofit/>
          </a:bodyPr>
          <a:lstStyle/>
          <a:p>
            <a:r>
              <a:rPr lang="en-US" sz="6000" dirty="0"/>
              <a:t>Watch out! There is </a:t>
            </a:r>
            <a:r>
              <a:rPr lang="en-US" sz="6000" dirty="0" smtClean="0"/>
              <a:t>___________ </a:t>
            </a:r>
            <a:r>
              <a:rPr lang="en-US" sz="6000" dirty="0"/>
              <a:t>glass on the floor!</a:t>
            </a:r>
            <a:endParaRPr lang="en-US" sz="6000" dirty="0"/>
          </a:p>
        </p:txBody>
      </p:sp>
      <p:pic>
        <p:nvPicPr>
          <p:cNvPr id="5" name="Picture Placeholder 4" descr="Image result for broken glass on the floor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r="1800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3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6009" y="457201"/>
            <a:ext cx="4343400" cy="5403851"/>
          </a:xfrm>
        </p:spPr>
        <p:txBody>
          <a:bodyPr>
            <a:noAutofit/>
          </a:bodyPr>
          <a:lstStyle/>
          <a:p>
            <a:r>
              <a:rPr lang="en-US" sz="6000" dirty="0"/>
              <a:t>I can’t believe I’m </a:t>
            </a:r>
            <a:r>
              <a:rPr lang="en-US" sz="6000" dirty="0" smtClean="0"/>
              <a:t>__________ going </a:t>
            </a:r>
            <a:r>
              <a:rPr lang="en-US" sz="6000" dirty="0"/>
              <a:t>to America!</a:t>
            </a:r>
            <a:endParaRPr lang="en-US" sz="6000" dirty="0"/>
          </a:p>
        </p:txBody>
      </p:sp>
      <p:pic>
        <p:nvPicPr>
          <p:cNvPr id="6" name="Picture Placeholder 5" descr="Image result for i'm actually going to america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6" r="18086"/>
          <a:stretch>
            <a:fillRect/>
          </a:stretch>
        </p:blipFill>
        <p:spPr bwMode="auto">
          <a:xfrm>
            <a:off x="5183188" y="457200"/>
            <a:ext cx="6120688" cy="5403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2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4119" y="3405353"/>
            <a:ext cx="4343400" cy="3058509"/>
          </a:xfrm>
        </p:spPr>
        <p:txBody>
          <a:bodyPr>
            <a:noAutofit/>
          </a:bodyPr>
          <a:lstStyle/>
          <a:p>
            <a:r>
              <a:rPr lang="en-US" sz="6000" dirty="0"/>
              <a:t>She entered a </a:t>
            </a:r>
            <a:r>
              <a:rPr lang="en-US" sz="6000" dirty="0" smtClean="0"/>
              <a:t>_________ </a:t>
            </a:r>
            <a:r>
              <a:rPr lang="en-US" sz="6000" dirty="0"/>
              <a:t>in the newspaper and won a car.</a:t>
            </a:r>
            <a:endParaRPr lang="en-US" sz="6000" dirty="0"/>
          </a:p>
        </p:txBody>
      </p:sp>
      <p:pic>
        <p:nvPicPr>
          <p:cNvPr id="5" name="Picture Placeholder 4" descr="Related image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" b="41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1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3761" y="2396359"/>
            <a:ext cx="4343400" cy="3058509"/>
          </a:xfrm>
        </p:spPr>
        <p:txBody>
          <a:bodyPr>
            <a:noAutofit/>
          </a:bodyPr>
          <a:lstStyle/>
          <a:p>
            <a:r>
              <a:rPr lang="en-US" sz="6000" dirty="0"/>
              <a:t>I would like to make an </a:t>
            </a:r>
            <a:r>
              <a:rPr lang="en-US" sz="6000" dirty="0" smtClean="0"/>
              <a:t>__________ to </a:t>
            </a:r>
            <a:r>
              <a:rPr lang="en-US" sz="6000" dirty="0"/>
              <a:t>see the manager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pic>
        <p:nvPicPr>
          <p:cNvPr id="5122" name="Picture 2" descr="Image result for manager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r="11927"/>
          <a:stretch>
            <a:fillRect/>
          </a:stretch>
        </p:blipFill>
        <p:spPr bwMode="auto">
          <a:xfrm>
            <a:off x="5167423" y="725215"/>
            <a:ext cx="617220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9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0244" y="2081049"/>
            <a:ext cx="4343400" cy="3058509"/>
          </a:xfrm>
        </p:spPr>
        <p:txBody>
          <a:bodyPr>
            <a:noAutofit/>
          </a:bodyPr>
          <a:lstStyle/>
          <a:p>
            <a:r>
              <a:rPr lang="en-US" sz="6000" dirty="0"/>
              <a:t>We got there at 6.30 but Martin had </a:t>
            </a:r>
            <a:r>
              <a:rPr lang="en-US" sz="6000" dirty="0" smtClean="0"/>
              <a:t>__________ </a:t>
            </a:r>
            <a:r>
              <a:rPr lang="en-US" sz="6000" dirty="0"/>
              <a:t>left.</a:t>
            </a:r>
            <a:endParaRPr lang="en-US" sz="6000" dirty="0"/>
          </a:p>
        </p:txBody>
      </p:sp>
      <p:pic>
        <p:nvPicPr>
          <p:cNvPr id="4098" name="Picture 2" descr="Image result for 6.3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4" b="62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1057" y="3310760"/>
            <a:ext cx="4343400" cy="3058509"/>
          </a:xfrm>
        </p:spPr>
        <p:txBody>
          <a:bodyPr>
            <a:noAutofit/>
          </a:bodyPr>
          <a:lstStyle/>
          <a:p>
            <a:r>
              <a:rPr lang="en-US" sz="6000" dirty="0"/>
              <a:t>Please listen </a:t>
            </a:r>
            <a:r>
              <a:rPr lang="en-US" sz="6000" dirty="0" smtClean="0"/>
              <a:t>__________. </a:t>
            </a:r>
            <a:r>
              <a:rPr lang="en-US" sz="6000" dirty="0"/>
              <a:t>I only want to say this once.</a:t>
            </a:r>
            <a:endParaRPr lang="en-US" sz="6000" dirty="0"/>
          </a:p>
        </p:txBody>
      </p:sp>
      <p:pic>
        <p:nvPicPr>
          <p:cNvPr id="6146" name="Picture 2" descr="Image result for serious teacher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2" r="11912"/>
          <a:stretch>
            <a:fillRect/>
          </a:stretch>
        </p:blipFill>
        <p:spPr bwMode="auto">
          <a:xfrm>
            <a:off x="5183188" y="725215"/>
            <a:ext cx="617220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8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Template_CA - v3" id="{05BEC7B3-9C4F-4697-9BCB-CF8E9EC8EB39}" vid="{BBA0308C-16F9-454C-BD0F-1B17E2C0FD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49A191-EC8C-4AA6-9C64-D32B5F047436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schemas.microsoft.com/sharepoint/v3"/>
    <ds:schemaRef ds:uri="http://www.w3.org/XML/1998/namespace"/>
    <ds:schemaRef ds:uri="http://schemas.microsoft.com/office/2006/documentManagement/types"/>
    <ds:schemaRef ds:uri="fb0879af-3eba-417a-a55a-ffe6dcd6ca77"/>
    <ds:schemaRef ds:uri="http://schemas.openxmlformats.org/package/2006/metadata/core-properties"/>
    <ds:schemaRef ds:uri="6dc4bcd6-49db-4c07-9060-8acfc67cef9f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0</TotalTime>
  <Words>244</Words>
  <Application>Microsoft Office PowerPoint</Application>
  <PresentationFormat>Widescreen</PresentationFormat>
  <Paragraphs>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Corbel</vt:lpstr>
      <vt:lpstr>Office Theme</vt:lpstr>
      <vt:lpstr>Vocabulary Quiz 4 – Words 1-18     Level 2</vt:lpstr>
      <vt:lpstr>Could you ___________ the food and put it in the fridge?</vt:lpstr>
      <vt:lpstr>There has been a car ________ on the motorway, but no-one was injured.</vt:lpstr>
      <vt:lpstr>Watch out! There is ___________ glass on the floor!</vt:lpstr>
      <vt:lpstr>I can’t believe I’m __________ going to America!</vt:lpstr>
      <vt:lpstr>She entered a _________ in the newspaper and won a car.</vt:lpstr>
      <vt:lpstr>I would like to make an __________ to see the manager.</vt:lpstr>
      <vt:lpstr>We got there at 6.30 but Martin had __________ left.</vt:lpstr>
      <vt:lpstr>Please listen __________. I only want to say this once.</vt:lpstr>
      <vt:lpstr>A large ___________ had gathered to hear the President speak.</vt:lpstr>
      <vt:lpstr>My ________ job would be to work for Apple as an IT engineer!</vt:lpstr>
      <vt:lpstr>By nine o’clock, ___________ everybody had arrived.</vt:lpstr>
      <vt:lpstr>Have you ________ been to Japan?</vt:lpstr>
      <vt:lpstr>I’ll wait for you at the ___________ of the mall at 6 o’clock.</vt:lpstr>
      <vt:lpstr>He is very ________. He can run a marathon (42 km) in less than three hours.</vt:lpstr>
      <vt:lpstr>When you serve food to customers at McDonald’s, you should wear ___________ to make sure the food stays clean.</vt:lpstr>
      <vt:lpstr>You need at ____________ 60% in the exam to pass.</vt:lpstr>
      <vt:lpstr>What’s your _________ in life? Mine is to get a well-paying job with a large company.</vt:lpstr>
      <vt:lpstr>What is the difference between a ____________ and a mountain? It’s not as high, I think.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2018-09-03T06:06:39Z</dcterms:created>
  <dcterms:modified xsi:type="dcterms:W3CDTF">2018-09-24T14:45:16Z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