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handoutMasterIdLst>
    <p:handoutMasterId r:id="rId23"/>
  </p:handoutMasterIdLst>
  <p:sldIdLst>
    <p:sldId id="289" r:id="rId5"/>
    <p:sldId id="297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047"/>
    <a:srgbClr val="0B2B41"/>
    <a:srgbClr val="114263"/>
    <a:srgbClr val="401918"/>
    <a:srgbClr val="731F1C"/>
    <a:srgbClr val="AB678E"/>
    <a:srgbClr val="B2606E"/>
    <a:srgbClr val="CA929B"/>
    <a:srgbClr val="248CD2"/>
    <a:srgbClr val="C88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703" autoAdjust="0"/>
  </p:normalViewPr>
  <p:slideViewPr>
    <p:cSldViewPr snapToGrid="0">
      <p:cViewPr varScale="1">
        <p:scale>
          <a:sx n="61" d="100"/>
          <a:sy n="61" d="100"/>
        </p:scale>
        <p:origin x="78" y="366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BD71F52-D54A-4BA5-9837-F81386BC7B74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B7E169E-22A6-44FA-A47F-30A536AAC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89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0" name="Slide Number Placeholder 7">
            <a:extLst>
              <a:ext uri="{FF2B5EF4-FFF2-40B4-BE49-F238E27FC236}">
                <a16:creationId xmlns=""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Slide Number Placeholder 7">
            <a:extLst>
              <a:ext uri="{FF2B5EF4-FFF2-40B4-BE49-F238E27FC236}">
                <a16:creationId xmlns=""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=""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=""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=""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=""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=""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=""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=""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=""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=""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=""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4" name="Text Placeholder 12">
            <a:extLst>
              <a:ext uri="{FF2B5EF4-FFF2-40B4-BE49-F238E27FC236}">
                <a16:creationId xmlns=""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=""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8" name="Slide Number Placeholder 7">
            <a:extLst>
              <a:ext uri="{FF2B5EF4-FFF2-40B4-BE49-F238E27FC236}">
                <a16:creationId xmlns=""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4" name="Text Placeholder 12">
            <a:extLst>
              <a:ext uri="{FF2B5EF4-FFF2-40B4-BE49-F238E27FC236}">
                <a16:creationId xmlns=""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=""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=""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=""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=""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=""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=""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5" name="Slide Number Placeholder 7">
            <a:extLst>
              <a:ext uri="{FF2B5EF4-FFF2-40B4-BE49-F238E27FC236}">
                <a16:creationId xmlns=""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=""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=""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 descr="girl with headphones, backpack, and stack of binders/books">
            <a:extLst>
              <a:ext uri="{FF2B5EF4-FFF2-40B4-BE49-F238E27FC236}">
                <a16:creationId xmlns=""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grpSp>
        <p:nvGrpSpPr>
          <p:cNvPr id="9" name="Group 8" descr="decorative element">
            <a:extLst>
              <a:ext uri="{FF2B5EF4-FFF2-40B4-BE49-F238E27FC236}">
                <a16:creationId xmlns="" xmlns:a16="http://schemas.microsoft.com/office/drawing/2014/main" id="{E7969C14-1078-4610-9BC5-74119C9B87BE}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 descr="decorative element">
            <a:extLst>
              <a:ext uri="{FF2B5EF4-FFF2-40B4-BE49-F238E27FC236}">
                <a16:creationId xmlns="" xmlns:a16="http://schemas.microsoft.com/office/drawing/2014/main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 descr="decorative element">
            <a:extLst>
              <a:ext uri="{FF2B5EF4-FFF2-40B4-BE49-F238E27FC236}">
                <a16:creationId xmlns="" xmlns:a16="http://schemas.microsoft.com/office/drawing/2014/main" id="{652937FB-CDE3-46B3-8481-AB5DB8C4BABA}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itle 32">
            <a:extLst>
              <a:ext uri="{FF2B5EF4-FFF2-40B4-BE49-F238E27FC236}">
                <a16:creationId xmlns=""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6340428" cy="822960"/>
          </a:xfrm>
        </p:spPr>
        <p:txBody>
          <a:bodyPr/>
          <a:lstStyle/>
          <a:p>
            <a:r>
              <a:rPr lang="en-GB" sz="3200" dirty="0" smtClean="0">
                <a:solidFill>
                  <a:schemeClr val="bg1"/>
                </a:solidFill>
              </a:rPr>
              <a:t>Vocabulary Quiz </a:t>
            </a:r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 smtClean="0">
                <a:solidFill>
                  <a:schemeClr val="bg1"/>
                </a:solidFill>
              </a:rPr>
              <a:t>– Words 19-35</a:t>
            </a:r>
            <a:br>
              <a:rPr lang="en-GB" sz="3200" dirty="0" smtClean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/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 smtClean="0">
                <a:solidFill>
                  <a:schemeClr val="bg1"/>
                </a:solidFill>
              </a:rPr>
              <a:t>				</a:t>
            </a:r>
            <a:r>
              <a:rPr lang="en-GB" sz="4000" dirty="0" smtClean="0">
                <a:solidFill>
                  <a:schemeClr val="bg1"/>
                </a:solidFill>
              </a:rPr>
              <a:t>Level 2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1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45650" y="3326525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I like doing </a:t>
            </a:r>
            <a:r>
              <a:rPr lang="en-US" sz="6000" dirty="0" smtClean="0"/>
              <a:t>__________ work at school. For example physics or chemistry.</a:t>
            </a:r>
            <a:endParaRPr lang="en-US" sz="60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r="17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356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1415" y="1629871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There is __________ sand in the hourglass to the right.</a:t>
            </a:r>
            <a:endParaRPr lang="en-US" sz="6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r="17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48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7181" y="1125374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This was a __________ shot! Playing darts is not easy.</a:t>
            </a:r>
            <a:endParaRPr lang="en-US" sz="60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r="128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904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7181" y="1125374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You __________ stop here!</a:t>
            </a:r>
            <a:endParaRPr lang="en-US" sz="6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0" b="241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593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7181" y="1125374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Friends is my </a:t>
            </a:r>
            <a:r>
              <a:rPr lang="en-US" sz="6000" dirty="0" err="1" smtClean="0"/>
              <a:t>favourite</a:t>
            </a:r>
            <a:r>
              <a:rPr lang="en-US" sz="6000" dirty="0" smtClean="0"/>
              <a:t> TV __________.</a:t>
            </a:r>
            <a:endParaRPr lang="en-US" sz="60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5" r="214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59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7181" y="1125374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Go up the __________ .</a:t>
            </a:r>
            <a:endParaRPr lang="en-US" sz="6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r="17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229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7181" y="1125374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A lift here would be __________ !</a:t>
            </a:r>
            <a:endParaRPr lang="en-US" sz="60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1" r="173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481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4118" y="2244726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It _________ </a:t>
            </a:r>
            <a:r>
              <a:rPr lang="en-US" sz="6000" dirty="0" smtClean="0"/>
              <a:t>if you wear a seatbelt and you have an accident!</a:t>
            </a:r>
            <a:endParaRPr lang="en-US" sz="6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r="118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401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4118" y="1188437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He will  __________ </a:t>
            </a:r>
            <a:r>
              <a:rPr lang="en-US" sz="6000" dirty="0" smtClean="0"/>
              <a:t>a new song.</a:t>
            </a:r>
            <a:endParaRPr lang="en-US" sz="60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9" r="25729"/>
          <a:stretch>
            <a:fillRect/>
          </a:stretch>
        </p:blipFill>
        <p:spPr>
          <a:xfrm>
            <a:off x="5413030" y="457201"/>
            <a:ext cx="5942358" cy="5202620"/>
          </a:xfrm>
        </p:spPr>
      </p:pic>
    </p:spTree>
    <p:extLst>
      <p:ext uri="{BB962C8B-B14F-4D97-AF65-F5344CB8AC3E}">
        <p14:creationId xmlns:p14="http://schemas.microsoft.com/office/powerpoint/2010/main" val="105380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5403851"/>
          </a:xfrm>
        </p:spPr>
        <p:txBody>
          <a:bodyPr>
            <a:noAutofit/>
          </a:bodyPr>
          <a:lstStyle/>
          <a:p>
            <a:r>
              <a:rPr lang="en-US" sz="6000" dirty="0" smtClean="0"/>
              <a:t>Microsoft Office is ___________ that everybody uses.</a:t>
            </a:r>
            <a:endParaRPr lang="en-US" sz="6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4" b="6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50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r="17479"/>
          <a:stretch>
            <a:fillRect/>
          </a:stretch>
        </p:blipFill>
        <p:spPr/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009" y="457201"/>
            <a:ext cx="4343400" cy="5403851"/>
          </a:xfrm>
        </p:spPr>
        <p:txBody>
          <a:bodyPr>
            <a:noAutofit/>
          </a:bodyPr>
          <a:lstStyle/>
          <a:p>
            <a:r>
              <a:rPr lang="en-US" sz="6000" dirty="0" smtClean="0"/>
              <a:t>I forget everybody’s names. My __________ is not very good!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142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009" y="457201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He’s wearing a very nice __________.</a:t>
            </a:r>
            <a:endParaRPr lang="en-US" sz="60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>
          <a:xfrm>
            <a:off x="5183188" y="457201"/>
            <a:ext cx="5582214" cy="4761185"/>
          </a:xfrm>
        </p:spPr>
      </p:pic>
    </p:spTree>
    <p:extLst>
      <p:ext uri="{BB962C8B-B14F-4D97-AF65-F5344CB8AC3E}">
        <p14:creationId xmlns:p14="http://schemas.microsoft.com/office/powerpoint/2010/main" val="14047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0244" y="2081049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Don’t be so __________! Think about the good things!</a:t>
            </a:r>
            <a:endParaRPr lang="en-US" sz="6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 b="3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02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1058" y="1135118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__________ </a:t>
            </a:r>
            <a:r>
              <a:rPr lang="en-US" sz="6000" dirty="0"/>
              <a:t>i</a:t>
            </a:r>
            <a:r>
              <a:rPr lang="en-US" sz="6000" dirty="0" smtClean="0"/>
              <a:t>s a very difficult subject.</a:t>
            </a:r>
            <a:endParaRPr lang="en-US" sz="60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r="71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898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2589" y="2538249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The water is very </a:t>
            </a:r>
            <a:r>
              <a:rPr lang="en-US" sz="6000" dirty="0" smtClean="0"/>
              <a:t>__________. No wind or waves at all.</a:t>
            </a:r>
            <a:endParaRPr lang="en-US" sz="6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r="119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43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1416" y="788277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I </a:t>
            </a:r>
            <a:r>
              <a:rPr lang="en-US" sz="6000" dirty="0" smtClean="0"/>
              <a:t>__________ this car. It’s mine!</a:t>
            </a:r>
            <a:endParaRPr lang="en-US" sz="60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r="119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68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29884" y="2585546"/>
            <a:ext cx="4343400" cy="3058509"/>
          </a:xfrm>
        </p:spPr>
        <p:txBody>
          <a:bodyPr>
            <a:noAutofit/>
          </a:bodyPr>
          <a:lstStyle/>
          <a:p>
            <a:r>
              <a:rPr lang="en-US" sz="6000" dirty="0" smtClean="0"/>
              <a:t>The </a:t>
            </a:r>
            <a:r>
              <a:rPr lang="en-US" sz="6000" dirty="0" smtClean="0"/>
              <a:t>__________ at this company are very helpful and positive.</a:t>
            </a:r>
            <a:endParaRPr lang="en-US" sz="6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r="126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21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_Template_CA - v3" id="{05BEC7B3-9C4F-4697-9BCB-CF8E9EC8EB39}" vid="{BBA0308C-16F9-454C-BD0F-1B17E2C0FD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A4148EB-7DAD-48FA-A275-D42F48043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41CEA3-A3B3-4568-9E84-C4619CC82D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49A191-EC8C-4AA6-9C64-D32B5F047436}">
  <ds:schemaRefs>
    <ds:schemaRef ds:uri="http://purl.org/dc/terms/"/>
    <ds:schemaRef ds:uri="http://schemas.microsoft.com/sharepoint/v3"/>
    <ds:schemaRef ds:uri="6dc4bcd6-49db-4c07-9060-8acfc67cef9f"/>
    <ds:schemaRef ds:uri="fb0879af-3eba-417a-a55a-ffe6dcd6ca77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Education presentation</Template>
  <TotalTime>0</TotalTime>
  <Words>161</Words>
  <Application>Microsoft Office PowerPoint</Application>
  <PresentationFormat>Widescreen</PresentationFormat>
  <Paragraphs>19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Corbel</vt:lpstr>
      <vt:lpstr>Office Theme</vt:lpstr>
      <vt:lpstr>Vocabulary Quiz 2 – Words 19-35      Level 2</vt:lpstr>
      <vt:lpstr>Microsoft Office is ___________ that everybody uses.</vt:lpstr>
      <vt:lpstr>I forget everybody’s names. My __________ is not very good!</vt:lpstr>
      <vt:lpstr>He’s wearing a very nice __________.</vt:lpstr>
      <vt:lpstr>Don’t be so __________! Think about the good things!</vt:lpstr>
      <vt:lpstr>__________ is a very difficult subject.</vt:lpstr>
      <vt:lpstr>The water is very __________. No wind or waves at all.</vt:lpstr>
      <vt:lpstr>I __________ this car. It’s mine!</vt:lpstr>
      <vt:lpstr>The __________ at this company are very helpful and positive.</vt:lpstr>
      <vt:lpstr>I like doing __________ work at school. For example physics or chemistry.</vt:lpstr>
      <vt:lpstr>There is __________ sand in the hourglass to the right.</vt:lpstr>
      <vt:lpstr>This was a __________ shot! Playing darts is not easy.</vt:lpstr>
      <vt:lpstr>You __________ stop here!</vt:lpstr>
      <vt:lpstr>Friends is my favourite TV __________.</vt:lpstr>
      <vt:lpstr>Go up the __________ .</vt:lpstr>
      <vt:lpstr>A lift here would be __________ !</vt:lpstr>
      <vt:lpstr>It _________ if you wear a seatbelt and you have an accident!</vt:lpstr>
      <vt:lpstr>He will  __________ a new song.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2018-09-03T06:06:39Z</dcterms:created>
  <dcterms:modified xsi:type="dcterms:W3CDTF">2018-09-05T14:21:54Z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